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8" r:id="rId4"/>
    <p:sldId id="259" r:id="rId5"/>
  </p:sldIdLst>
  <p:sldSz cx="10691813" cy="7559675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74" d="100"/>
          <a:sy n="74" d="100"/>
        </p:scale>
        <p:origin x="-918" y="21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82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73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91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78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352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950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64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662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28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9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21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B7EC-DB69-49DC-871E-47A430DBFCD4}" type="datetimeFigureOut">
              <a:rPr lang="sl-SI" smtClean="0"/>
              <a:t>12.5.2016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CED4-57D9-4277-A70B-C47672DA5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32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6190041" y="2767479"/>
            <a:ext cx="3726411" cy="176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157" b="1" smtClean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Zaključni turnir nogometnih oddelkov </a:t>
            </a:r>
            <a:br>
              <a:rPr lang="sl-SI" sz="3157" b="1" smtClean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sl-SI" sz="3157" b="1" smtClean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Gimnazije Šiška</a:t>
            </a:r>
            <a:endParaRPr lang="sl-SI" sz="3157" b="1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6719734" y="5577778"/>
            <a:ext cx="2940248" cy="418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mtClean="0"/>
              <a:t>Kranj, 10. 6. 2016</a:t>
            </a:r>
            <a:endParaRPr lang="sl-SI" dirty="0"/>
          </a:p>
        </p:txBody>
      </p:sp>
      <p:pic>
        <p:nvPicPr>
          <p:cNvPr id="6" name="Picture 2" descr="discobo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55" y="197936"/>
            <a:ext cx="569782" cy="9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67" y="6518469"/>
            <a:ext cx="1002358" cy="8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značba mesta vsebine 2"/>
          <p:cNvSpPr txBox="1">
            <a:spLocks/>
          </p:cNvSpPr>
          <p:nvPr/>
        </p:nvSpPr>
        <p:spPr>
          <a:xfrm>
            <a:off x="299803" y="1049312"/>
            <a:ext cx="5046897" cy="6280878"/>
          </a:xfrm>
          <a:prstGeom prst="rect">
            <a:avLst/>
          </a:prstGeom>
        </p:spPr>
        <p:txBody>
          <a:bodyPr vert="horz" lIns="80189" tIns="40095" rIns="80189" bIns="40095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Srečanje </a:t>
            </a:r>
            <a:r>
              <a:rPr lang="sl-S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bo začelo s </a:t>
            </a:r>
            <a:r>
              <a:rPr lang="sl-SI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turnirjem v Nacionalnem nogometnem centru na Brdu pri Kranju.</a:t>
            </a:r>
            <a:endParaRPr lang="sl-SI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Igrišče 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					    </a:t>
            </a:r>
          </a:p>
          <a:p>
            <a:pPr algn="l"/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15.00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	tekma ekipe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dijakov,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letnik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: 2.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letnik    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16.00	tekma dijakinj</a:t>
            </a:r>
          </a:p>
          <a:p>
            <a:pPr algn="l"/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17.00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	tekma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dijakov za 1. mesto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Igrišče 2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15.00  	tekma ekipe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dijakov,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letnik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: 4.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letnik</a:t>
            </a:r>
          </a:p>
          <a:p>
            <a:pPr algn="l"/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16.15  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tekma dijakov za 3. mesto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Nadaljevanje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17.45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podelitev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nagrad najboljšim </a:t>
            </a:r>
            <a:r>
              <a:rPr lang="sl-SI" sz="1600">
                <a:latin typeface="Arial" panose="020B0604020202020204" pitchFamily="34" charset="0"/>
                <a:cs typeface="Arial" panose="020B0604020202020204" pitchFamily="34" charset="0"/>
              </a:rPr>
              <a:t>dijakom </a:t>
            </a:r>
            <a:r>
              <a:rPr lang="sl-SI" sz="160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dijakinjam </a:t>
            </a:r>
            <a:r>
              <a:rPr lang="sl-SI" sz="160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sl-SI" sz="1600" smtClean="0">
                <a:latin typeface="Arial" panose="020B0604020202020204" pitchFamily="34" charset="0"/>
                <a:cs typeface="Arial" panose="020B0604020202020204" pitchFamily="34" charset="0"/>
              </a:rPr>
              <a:t>razglasitev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rezultatov</a:t>
            </a:r>
          </a:p>
          <a:p>
            <a:pPr algn="l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18.20	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druženje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ob prigrizkih</a:t>
            </a:r>
          </a:p>
          <a:p>
            <a:pPr algn="l"/>
            <a:endParaRPr lang="sl-SI" sz="2105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1409486" y="292317"/>
            <a:ext cx="2382074" cy="610013"/>
          </a:xfrm>
          <a:prstGeom prst="rect">
            <a:avLst/>
          </a:prstGeom>
        </p:spPr>
        <p:txBody>
          <a:bodyPr vert="horz" lIns="80189" tIns="40095" rIns="80189" bIns="4009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157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Časovnica</a:t>
            </a:r>
            <a:endParaRPr lang="sl-SI" sz="3157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662">
            <a:off x="9002797" y="1681367"/>
            <a:ext cx="1463040" cy="1970782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09" y="3283140"/>
            <a:ext cx="2173221" cy="184954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45" y="1521946"/>
            <a:ext cx="2744337" cy="18224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340">
            <a:off x="8193035" y="5385546"/>
            <a:ext cx="2193587" cy="193196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195">
            <a:off x="8208206" y="3479000"/>
            <a:ext cx="2447924" cy="1880006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648">
            <a:off x="6015069" y="5280071"/>
            <a:ext cx="2124323" cy="20894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71" y="0"/>
            <a:ext cx="2058297" cy="181614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07" y="43610"/>
            <a:ext cx="2368184" cy="157262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3" name="PoljeZBesedilom 12"/>
          <p:cNvSpPr txBox="1"/>
          <p:nvPr/>
        </p:nvSpPr>
        <p:spPr>
          <a:xfrm>
            <a:off x="1541969" y="3336358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Dekleta:</a:t>
            </a:r>
            <a:endParaRPr lang="sl-SI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036805" y="4053217"/>
            <a:ext cx="3468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Prašnikar      Lara</a:t>
            </a:r>
            <a:r>
              <a:rPr lang="sl-SI" alt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    </a:t>
            </a:r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</a:t>
            </a:r>
            <a:endParaRPr lang="sl-SI" alt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Bratuša         Urška</a:t>
            </a:r>
            <a:r>
              <a:rPr lang="sl-SI" alt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      	</a:t>
            </a:r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</a:t>
            </a:r>
            <a:r>
              <a:rPr lang="sl-SI" alt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Pleterski        Bela</a:t>
            </a:r>
            <a:r>
              <a:rPr lang="sl-SI" alt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	</a:t>
            </a:r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2. e</a:t>
            </a:r>
            <a:endParaRPr lang="sl-SI" alt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Vrhovnik       </a:t>
            </a:r>
            <a:r>
              <a:rPr lang="sl-SI" alt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Tija</a:t>
            </a:r>
            <a:r>
              <a:rPr lang="sl-SI" alt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 	</a:t>
            </a:r>
            <a:r>
              <a:rPr lang="sl-SI" alt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2. e</a:t>
            </a:r>
            <a:endParaRPr lang="sl-SI" alt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Polše</a:t>
            </a:r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Urška		1.e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Križaj 	Izabela		1.e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Agrež 	Sara		1.e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Česnik	 Maruša		1.e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Jamnik 	Manca		1.e</a:t>
            </a:r>
          </a:p>
          <a:p>
            <a:r>
              <a:rPr 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Kumalič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Neva		1.e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Kumer	 Tjaša		1.e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Mori 	Adrijana</a:t>
            </a:r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1.e</a:t>
            </a:r>
            <a:endParaRPr lang="sl-SI" alt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2" y="300212"/>
            <a:ext cx="4263762" cy="28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991652"/>
              </p:ext>
            </p:extLst>
          </p:nvPr>
        </p:nvGraphicFramePr>
        <p:xfrm>
          <a:off x="5675242" y="4107234"/>
          <a:ext cx="220330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862"/>
                <a:gridCol w="1137439"/>
              </a:tblGrid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Bercko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Kristjan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Bijol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Jaka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Darmanovič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Hočevar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Jakob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Ilievski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Miron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Jančič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Žiga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Keršmanc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Kodrič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Aleks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Križnik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Matevž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Kovačič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62915"/>
              </p:ext>
            </p:extLst>
          </p:nvPr>
        </p:nvGraphicFramePr>
        <p:xfrm>
          <a:off x="8231757" y="3796967"/>
          <a:ext cx="1993615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23"/>
                <a:gridCol w="1079292"/>
              </a:tblGrid>
              <a:tr h="26813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Kumer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Nejc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Kunič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Mohorko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Paradiž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Andraž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Perko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Pevec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Stožinič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Aleksander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Tramte 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Tine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Vajda 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Jaka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Zaletel</a:t>
                      </a: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Žan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jeZBesedilom 14"/>
          <p:cNvSpPr txBox="1"/>
          <p:nvPr/>
        </p:nvSpPr>
        <p:spPr>
          <a:xfrm>
            <a:off x="5602045" y="6676082"/>
            <a:ext cx="537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ŠCPET: </a:t>
            </a:r>
          </a:p>
          <a:p>
            <a:r>
              <a:rPr 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Jenstrle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Iris, Kuhar Jaka, </a:t>
            </a:r>
            <a:r>
              <a:rPr 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Preradović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Uroš, Jančigaj Erik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1024812" y="3392207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letnik</a:t>
            </a:r>
            <a:endParaRPr lang="sl-SI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6882146" y="3385996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letnik</a:t>
            </a:r>
            <a:endParaRPr lang="sl-SI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37025"/>
              </p:ext>
            </p:extLst>
          </p:nvPr>
        </p:nvGraphicFramePr>
        <p:xfrm>
          <a:off x="143383" y="4179445"/>
          <a:ext cx="2714186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913"/>
                <a:gridCol w="1265273"/>
              </a:tblGrid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Brežnik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Urh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Brzin 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Cindrič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Matic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Čarman </a:t>
                      </a: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Djuran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Igličar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Matej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Jakopović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Jakupovič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Jelenko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Kadrić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Haris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Kitek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Cene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Leitinger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Malkom</a:t>
                      </a: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David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2383"/>
              </p:ext>
            </p:extLst>
          </p:nvPr>
        </p:nvGraphicFramePr>
        <p:xfrm>
          <a:off x="2936379" y="4107234"/>
          <a:ext cx="22294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11"/>
                <a:gridCol w="1137439"/>
              </a:tblGrid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Mittendorfer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Pertot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Natan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Rozman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Rožman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Tej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Urbanija 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Matej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Tavčar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Aljaž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Tonejc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Matija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Tratnik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Gašper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Zavnik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Matic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Zdovc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Jaka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Zupančič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Urh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PoljeZBesedilom 24"/>
          <p:cNvSpPr txBox="1"/>
          <p:nvPr/>
        </p:nvSpPr>
        <p:spPr>
          <a:xfrm>
            <a:off x="143383" y="6676082"/>
            <a:ext cx="5022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ŠCPET: 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Čemažar Nejc, </a:t>
            </a:r>
            <a:r>
              <a:rPr 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Georgiev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Blaž, Graber Rok, Jaklič Pavel, </a:t>
            </a:r>
          </a:p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 Žan, </a:t>
            </a:r>
            <a:r>
              <a:rPr 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Tehovnik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Gašper, Ovčar Vid, Ribnikar Gal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42" y="223626"/>
            <a:ext cx="4751377" cy="29404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" y="223626"/>
            <a:ext cx="4916408" cy="29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15618"/>
              </p:ext>
            </p:extLst>
          </p:nvPr>
        </p:nvGraphicFramePr>
        <p:xfrm>
          <a:off x="5781114" y="4505236"/>
          <a:ext cx="1978701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380"/>
                <a:gridCol w="1034321"/>
              </a:tblGrid>
              <a:tr h="164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Arh Česen 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Kristjan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Belcijan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Gregor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Filipčič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Nejc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Humar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Žan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Japič</a:t>
                      </a:r>
                      <a:endParaRPr lang="sl-SI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Matic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Kebe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Klemenčič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Žiga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Marko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Kovač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Aljoša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Kožar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Jaka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75758"/>
              </p:ext>
            </p:extLst>
          </p:nvPr>
        </p:nvGraphicFramePr>
        <p:xfrm>
          <a:off x="8160568" y="4505236"/>
          <a:ext cx="1936902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449"/>
                <a:gridCol w="1097453"/>
              </a:tblGrid>
              <a:tr h="121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Kuhar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Ožbej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Lebar</a:t>
                      </a:r>
                      <a:endParaRPr lang="sl-SI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Aljoša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Lojen</a:t>
                      </a:r>
                      <a:endParaRPr lang="sl-SI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Filip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Patljak</a:t>
                      </a:r>
                      <a:endParaRPr lang="sl-SI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Jure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Pinoza</a:t>
                      </a:r>
                      <a:endParaRPr lang="sl-SI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Aleksander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Smrkolj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Škrbec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</a:t>
                      </a:r>
                      <a:endParaRPr lang="sl-SI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Vidmar</a:t>
                      </a:r>
                      <a:endParaRPr lang="sl-SI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Walter Maj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81" marR="3898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6770465" y="3623231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letnik</a:t>
            </a:r>
            <a:endParaRPr lang="sl-SI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22908" y="4374293"/>
            <a:ext cx="2318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Blatnik   	Alen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Celjer</a:t>
            </a:r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Tilen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Dedić     	David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Dikić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Uroš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Furlan   	Andraž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Klarič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Enej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Lapanja  	Jaka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Mrzelj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Gašper</a:t>
            </a:r>
          </a:p>
          <a:p>
            <a:pPr fontAlgn="b"/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Plestenjak 	Aljaž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713447" y="4502543"/>
            <a:ext cx="2091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Rakovnik Marcel</a:t>
            </a: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Romih Marko</a:t>
            </a:r>
          </a:p>
          <a:p>
            <a:pPr fontAlgn="b"/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Vašl                Scott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Vodišek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Rok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Zdovc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Rok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Zemljarič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Marko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Žgajner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Emil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sl-S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Žižek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Kevin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1300769" y="3604032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letnik</a:t>
            </a:r>
            <a:endParaRPr lang="sl-SI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22908" y="6636161"/>
            <a:ext cx="4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ŠCPET: </a:t>
            </a:r>
          </a:p>
          <a:p>
            <a:r>
              <a:rPr lang="sl-SI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Fortin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Jan, Kompan Jaka, Oman Tim, Frelih </a:t>
            </a:r>
            <a:r>
              <a:rPr lang="sl-S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Žiga</a:t>
            </a:r>
            <a:endParaRPr lang="sl-SI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3" y="169333"/>
            <a:ext cx="4951691" cy="31169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15" y="169333"/>
            <a:ext cx="4806743" cy="30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239</Words>
  <Application>Microsoft Office PowerPoint</Application>
  <PresentationFormat>Po meri</PresentationFormat>
  <Paragraphs>181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Zaključni turnir nogometnih oddelkov Gimnazije Šiška</dc:title>
  <dc:creator>Uporabnik</dc:creator>
  <cp:lastModifiedBy>Dejan</cp:lastModifiedBy>
  <cp:revision>41</cp:revision>
  <cp:lastPrinted>2015-05-26T06:42:12Z</cp:lastPrinted>
  <dcterms:created xsi:type="dcterms:W3CDTF">2015-05-25T08:49:43Z</dcterms:created>
  <dcterms:modified xsi:type="dcterms:W3CDTF">2016-05-12T20:15:31Z</dcterms:modified>
</cp:coreProperties>
</file>